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Adoption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of created plans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First Steering Committee meeting</a:t>
            </a:r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/ 05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April 2017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6" name="Picture 15" descr="http://rewbc.ni.ac.rs/wp-content/uploads/2016/02/University-NIS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bs-Latn-BA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</a:rPr>
              <a:t>Plans for </a:t>
            </a:r>
            <a:r>
              <a:rPr lang="bs-Latn-BA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</a:rPr>
              <a:t>adoption</a:t>
            </a:r>
            <a:endParaRPr lang="bs-Latn-BA" sz="4000" b="1" dirty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828800"/>
          <a:ext cx="8305799" cy="271975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53337"/>
                <a:gridCol w="2717502"/>
                <a:gridCol w="5034960"/>
              </a:tblGrid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b="1" dirty="0">
                          <a:latin typeface="Book Antiqua" pitchFamily="18" charset="0"/>
                        </a:rPr>
                        <a:t>No.</a:t>
                      </a:r>
                      <a:endParaRPr lang="en-US" sz="2000" b="1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b="1" dirty="0" smtClean="0">
                          <a:latin typeface="Book Antiqua" pitchFamily="18" charset="0"/>
                        </a:rPr>
                        <a:t>Workpackage</a:t>
                      </a:r>
                      <a:endParaRPr lang="en-US" sz="2000" b="1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b="1" dirty="0" smtClean="0">
                          <a:latin typeface="Book Antiqua" pitchFamily="18" charset="0"/>
                        </a:rPr>
                        <a:t>Document</a:t>
                      </a:r>
                      <a:endParaRPr lang="en-US" sz="2000" b="1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>
                          <a:latin typeface="Book Antiqua" pitchFamily="18" charset="0"/>
                        </a:rPr>
                        <a:t>1</a:t>
                      </a:r>
                      <a:endParaRPr lang="en-US" sz="200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</a:rPr>
                        <a:t>WP5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</a:rPr>
                        <a:t>Quality Control </a:t>
                      </a:r>
                      <a:r>
                        <a:rPr lang="bs-Latn-BA" sz="2000" dirty="0" smtClean="0">
                          <a:latin typeface="Book Antiqua" pitchFamily="18" charset="0"/>
                        </a:rPr>
                        <a:t>Plan – v03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>
                          <a:latin typeface="Book Antiqua" pitchFamily="18" charset="0"/>
                        </a:rPr>
                        <a:t>2</a:t>
                      </a:r>
                      <a:endParaRPr lang="en-US" sz="200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WP6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Dissemination </a:t>
                      </a: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Plan</a:t>
                      </a:r>
                      <a:r>
                        <a:rPr lang="sr-Latn-RS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 – v03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>
                          <a:latin typeface="Book Antiqua" pitchFamily="18" charset="0"/>
                        </a:rPr>
                        <a:t>3</a:t>
                      </a:r>
                      <a:endParaRPr lang="en-US" sz="200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WP7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Academic Sustainability </a:t>
                      </a: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Plan – v01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>
                          <a:latin typeface="Book Antiqua" pitchFamily="18" charset="0"/>
                        </a:rPr>
                        <a:t>4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WP7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Financial Sustainability</a:t>
                      </a:r>
                      <a:r>
                        <a:rPr lang="bs-Latn-BA" sz="2000" baseline="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bs-Latn-BA" sz="2000" baseline="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Plan – v01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>
                          <a:latin typeface="Book Antiqua" pitchFamily="18" charset="0"/>
                        </a:rPr>
                        <a:t>5</a:t>
                      </a:r>
                      <a:endParaRPr lang="en-US" sz="200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WP8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Guidelines on the project management and 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reporting</a:t>
                      </a:r>
                      <a:r>
                        <a:rPr lang="sr-Latn-RS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 – v04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>
                          <a:latin typeface="Book Antiqua" pitchFamily="18" charset="0"/>
                        </a:rPr>
                        <a:t>6</a:t>
                      </a:r>
                      <a:endParaRPr lang="en-US" sz="200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WP8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Contingency</a:t>
                      </a:r>
                      <a:r>
                        <a:rPr lang="bs-Latn-BA" sz="2000" baseline="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bs-Latn-BA" sz="2000" baseline="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Plan – v02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101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Development of master curricula for natural disasters risk management in Western Balkan countries</vt:lpstr>
      <vt:lpstr>Plans for adoption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38</cp:revision>
  <dcterms:created xsi:type="dcterms:W3CDTF">2006-08-16T00:00:00Z</dcterms:created>
  <dcterms:modified xsi:type="dcterms:W3CDTF">2017-04-03T17:08:22Z</dcterms:modified>
</cp:coreProperties>
</file>